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688" y="10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295150-4FD7-4802-B0EB-D52217513A72}" type="datetime1">
              <a:rPr lang="en-US" smtClean="0"/>
              <a:pPr/>
              <a:t>29/10/17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895A-832A-4167-BE9B-7448CA062309}" type="datetime1">
              <a:rPr lang="en-US" smtClean="0"/>
              <a:pPr/>
              <a:t>29/10/17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571FF-D602-4BB6-9683-7A1E909D4296}" type="datetime1">
              <a:rPr lang="en-US" smtClean="0"/>
              <a:pPr/>
              <a:t>29/10/17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2BEB-5202-498C-89F7-BBD3BEE1B887}" type="datetime1">
              <a:rPr lang="en-US" smtClean="0"/>
              <a:pPr/>
              <a:t>29/10/17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B6C6-10FF-4510-A888-F0B9C6A788B0}" type="datetime1">
              <a:rPr lang="en-US" smtClean="0"/>
              <a:pPr/>
              <a:t>29/10/17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7B31-A4E1-4FCE-8661-5EC33A675437}" type="datetime1">
              <a:rPr lang="en-US" smtClean="0"/>
              <a:pPr/>
              <a:t>29/10/17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AU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832D-B7F8-4A85-B115-3F84BE9AC26D}" type="datetime1">
              <a:rPr lang="en-US" smtClean="0"/>
              <a:pPr/>
              <a:t>29/10/17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B34F3-05F7-41C1-B84E-68CE2E00C83C}" type="datetime1">
              <a:rPr lang="en-US" smtClean="0"/>
              <a:pPr/>
              <a:t>29/10/17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7F82-2B2E-4837-B3AB-C94C672FBECB}" type="datetime1">
              <a:rPr lang="en-US" smtClean="0"/>
              <a:pPr/>
              <a:t>29/10/17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7738-F4B0-48EA-9B71-E0F723F8BF6C}" type="datetime1">
              <a:rPr lang="en-US" smtClean="0"/>
              <a:pPr/>
              <a:t>29/10/17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AU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0D5EF-7D26-425F-8C45-B9312ACE18BC}" type="datetime1">
              <a:rPr lang="en-US" smtClean="0"/>
              <a:pPr/>
              <a:t>29/10/17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1909345-DEE0-4B07-8E32-441AC9DA095E}" type="datetime1">
              <a:rPr lang="en-US" smtClean="0"/>
              <a:pPr/>
              <a:t>29/10/17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3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Mungo</a:t>
            </a:r>
            <a:r>
              <a:rPr lang="en-US" dirty="0" smtClean="0"/>
              <a:t> Man’s return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17</a:t>
            </a:r>
            <a:r>
              <a:rPr lang="en-US" baseline="30000" dirty="0" smtClean="0"/>
              <a:t>th</a:t>
            </a:r>
            <a:r>
              <a:rPr lang="en-US" dirty="0" smtClean="0"/>
              <a:t>  November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979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1300" y="495300"/>
            <a:ext cx="8712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By his death and reappearance, </a:t>
            </a:r>
            <a:r>
              <a:rPr lang="en-US" sz="2400" b="1" dirty="0" err="1"/>
              <a:t>Mungo</a:t>
            </a:r>
            <a:r>
              <a:rPr lang="en-US" sz="2400" b="1" dirty="0"/>
              <a:t> Man has revealed to us that deep spirit connection his people had with the earth. It is one repeated today with his Aboriginal descendants in their "Connection to Country". </a:t>
            </a:r>
            <a:endParaRPr lang="en-US" sz="2400" b="1" dirty="0"/>
          </a:p>
        </p:txBody>
      </p:sp>
      <p:pic>
        <p:nvPicPr>
          <p:cNvPr id="8" name="Picture 7" descr="mungomancolour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136524"/>
            <a:ext cx="3703009" cy="1463548"/>
          </a:xfrm>
          <a:prstGeom prst="rect">
            <a:avLst/>
          </a:prstGeom>
        </p:spPr>
      </p:pic>
      <p:pic>
        <p:nvPicPr>
          <p:cNvPr id="12" name="Picture 11" descr="Screen Shot 2017-10-29 at 8.21.0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286" y="2135802"/>
            <a:ext cx="3992814" cy="1464270"/>
          </a:xfrm>
          <a:prstGeom prst="rect">
            <a:avLst/>
          </a:prstGeom>
        </p:spPr>
      </p:pic>
      <p:pic>
        <p:nvPicPr>
          <p:cNvPr id="14" name="Picture 13" descr="Screen Shot 2017-10-29 at 8.17.5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600" y="3386074"/>
            <a:ext cx="4186505" cy="215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186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2900" y="214868"/>
            <a:ext cx="8534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The nature and occasion of those two deaths were very significant, although separated by time and place; those events on the shores of Lake </a:t>
            </a:r>
            <a:r>
              <a:rPr lang="en-US" sz="3200" dirty="0" err="1"/>
              <a:t>Mungo</a:t>
            </a:r>
            <a:r>
              <a:rPr lang="en-US" sz="3200" dirty="0"/>
              <a:t> resonate with those in Jerusalem.</a:t>
            </a:r>
            <a:endParaRPr lang="en-AU" sz="3200" dirty="0"/>
          </a:p>
        </p:txBody>
      </p:sp>
      <p:pic>
        <p:nvPicPr>
          <p:cNvPr id="5" name="Picture 4" descr="index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" y="2413000"/>
            <a:ext cx="3807836" cy="2501900"/>
          </a:xfrm>
          <a:prstGeom prst="rect">
            <a:avLst/>
          </a:prstGeom>
        </p:spPr>
      </p:pic>
      <p:pic>
        <p:nvPicPr>
          <p:cNvPr id="7" name="Picture 6" descr="40fe58f63519609825551a27286ed76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666" y="2387600"/>
            <a:ext cx="3471334" cy="2603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2000" y="5359400"/>
            <a:ext cx="802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both reflect that deep spirit connection between the </a:t>
            </a:r>
            <a:r>
              <a:rPr lang="en-US" sz="2800" dirty="0" smtClean="0"/>
              <a:t>divine and </a:t>
            </a:r>
            <a:r>
              <a:rPr lang="en-US" sz="2800" dirty="0"/>
              <a:t>the earth, our Mother</a:t>
            </a:r>
            <a:r>
              <a:rPr lang="en-AU" sz="2800" dirty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41604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300" y="81508"/>
            <a:ext cx="88011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The earth from which we came, takes on its special spirit significance. In union with </a:t>
            </a:r>
            <a:r>
              <a:rPr lang="en-US" sz="2400" b="1" dirty="0" err="1"/>
              <a:t>Mungo</a:t>
            </a:r>
            <a:r>
              <a:rPr lang="en-US" sz="2400" b="1" dirty="0"/>
              <a:t> Man we can say the world around us, from stars in the heavens to the rocks and plants on earth, all share in the sacred relationship with the divine</a:t>
            </a:r>
            <a:r>
              <a:rPr lang="en-AU" sz="2400" b="1" dirty="0"/>
              <a:t> </a:t>
            </a:r>
            <a:endParaRPr lang="en-US" sz="2400" b="1" dirty="0"/>
          </a:p>
        </p:txBody>
      </p:sp>
      <p:pic>
        <p:nvPicPr>
          <p:cNvPr id="6" name="Picture 5" descr="Travel-Destination-mungo-michael-amendolia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999" y="1704187"/>
            <a:ext cx="6016517" cy="3537712"/>
          </a:xfrm>
          <a:prstGeom prst="rect">
            <a:avLst/>
          </a:prstGeom>
        </p:spPr>
      </p:pic>
      <p:pic>
        <p:nvPicPr>
          <p:cNvPr id="8" name="Picture 7" descr="a-plan-for-peac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8532"/>
            <a:ext cx="3022600" cy="201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526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83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25600" y="2654300"/>
            <a:ext cx="56769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r-IN" sz="3200" b="1" dirty="0" smtClean="0"/>
              <a:t>…</a:t>
            </a:r>
            <a:r>
              <a:rPr lang="en-US" sz="3200" b="1" dirty="0" smtClean="0"/>
              <a:t>the </a:t>
            </a:r>
            <a:r>
              <a:rPr lang="en-US" sz="3200" b="1" dirty="0"/>
              <a:t>sacred relationship with the </a:t>
            </a:r>
            <a:r>
              <a:rPr lang="en-US" sz="3200" b="1" dirty="0" smtClean="0"/>
              <a:t>divine</a:t>
            </a:r>
            <a:r>
              <a:rPr lang="mr-IN" sz="3200" b="1" dirty="0" smtClean="0"/>
              <a:t>…</a:t>
            </a:r>
            <a:r>
              <a:rPr lang="en-AU" sz="3200" b="1" dirty="0" smtClean="0"/>
              <a:t> </a:t>
            </a:r>
            <a:r>
              <a:rPr lang="en-US" sz="3200" b="1" dirty="0" smtClean="0"/>
              <a:t>speaks </a:t>
            </a:r>
            <a:r>
              <a:rPr lang="en-US" sz="3200" b="1" dirty="0"/>
              <a:t>to us today in the re-emergence from the death and burial of that man on Lake </a:t>
            </a:r>
            <a:r>
              <a:rPr lang="en-US" sz="3200" b="1" dirty="0" err="1"/>
              <a:t>Mungo</a:t>
            </a:r>
            <a:r>
              <a:rPr lang="en-US" sz="3200" b="1" dirty="0"/>
              <a:t> shores 40,000 years earlier.</a:t>
            </a:r>
            <a:r>
              <a:rPr lang="en-AU" sz="3200" b="1" dirty="0"/>
              <a:t>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099734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Hardcover">
  <a:themeElements>
    <a:clrScheme name="Custom 1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Hardcover.thmx</Template>
  <TotalTime>38</TotalTime>
  <Words>176</Words>
  <Application>Microsoft Macintosh PowerPoint</Application>
  <PresentationFormat>On-screen Show (4:3)</PresentationFormat>
  <Paragraphs>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Hardcover</vt:lpstr>
      <vt:lpstr>Mungo Man’s return</vt:lpstr>
      <vt:lpstr>PowerPoint Presentation</vt:lpstr>
      <vt:lpstr>PowerPoint Presentation</vt:lpstr>
      <vt:lpstr>PowerPoint Presentation</vt:lpstr>
      <vt:lpstr>PowerPoint Presentation</vt:lpstr>
    </vt:vector>
  </TitlesOfParts>
  <Company>Avila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Mungo Man’s return</dc:title>
  <dc:creator>Chris Val</dc:creator>
  <cp:lastModifiedBy>Chris Val</cp:lastModifiedBy>
  <cp:revision>14</cp:revision>
  <dcterms:created xsi:type="dcterms:W3CDTF">2017-10-29T09:07:20Z</dcterms:created>
  <dcterms:modified xsi:type="dcterms:W3CDTF">2017-10-29T09:46:16Z</dcterms:modified>
</cp:coreProperties>
</file>