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88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29/10/17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29/10/17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29/10/17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Mungo</a:t>
            </a:r>
            <a:r>
              <a:rPr lang="en-US" dirty="0" smtClean="0"/>
              <a:t> Man’s return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7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300" y="495300"/>
            <a:ext cx="871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By his death and reappearance, </a:t>
            </a:r>
            <a:r>
              <a:rPr lang="en-US" sz="2400" b="1" dirty="0" err="1"/>
              <a:t>Mungo</a:t>
            </a:r>
            <a:r>
              <a:rPr lang="en-US" sz="2400" b="1" dirty="0"/>
              <a:t> Man has revealed to us that deep spirit connection his people had with the earth. It is one repeated today with his Aboriginal descendants in their "Connection to Country". </a:t>
            </a:r>
            <a:endParaRPr lang="en-US" sz="2400" b="1" dirty="0"/>
          </a:p>
        </p:txBody>
      </p:sp>
      <p:pic>
        <p:nvPicPr>
          <p:cNvPr id="8" name="Picture 7" descr="mungoman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6524"/>
            <a:ext cx="3703009" cy="1463548"/>
          </a:xfrm>
          <a:prstGeom prst="rect">
            <a:avLst/>
          </a:prstGeom>
        </p:spPr>
      </p:pic>
      <p:pic>
        <p:nvPicPr>
          <p:cNvPr id="12" name="Picture 11" descr="Screen Shot 2017-10-29 at 8.2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86" y="2135802"/>
            <a:ext cx="3992814" cy="1464270"/>
          </a:xfrm>
          <a:prstGeom prst="rect">
            <a:avLst/>
          </a:prstGeom>
        </p:spPr>
      </p:pic>
      <p:pic>
        <p:nvPicPr>
          <p:cNvPr id="14" name="Picture 13" descr="Screen Shot 2017-10-29 at 8.17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386074"/>
            <a:ext cx="4186505" cy="21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8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214868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nature and occasion of those two deaths were very significant, although separated by time and place; those events on the shores of Lake </a:t>
            </a:r>
            <a:r>
              <a:rPr lang="en-US" sz="3200" dirty="0" err="1"/>
              <a:t>Mungo</a:t>
            </a:r>
            <a:r>
              <a:rPr lang="en-US" sz="3200" dirty="0"/>
              <a:t> resonate with those in Jerusalem.</a:t>
            </a:r>
            <a:endParaRPr lang="en-AU" sz="3200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413000"/>
            <a:ext cx="3807836" cy="2501900"/>
          </a:xfrm>
          <a:prstGeom prst="rect">
            <a:avLst/>
          </a:prstGeom>
        </p:spPr>
      </p:pic>
      <p:pic>
        <p:nvPicPr>
          <p:cNvPr id="7" name="Picture 6" descr="40fe58f63519609825551a27286ed76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6" y="2387600"/>
            <a:ext cx="3471334" cy="260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359400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both reflect that deep spirit connection between the </a:t>
            </a:r>
            <a:r>
              <a:rPr lang="en-US" sz="2800" dirty="0" smtClean="0"/>
              <a:t>divine and </a:t>
            </a:r>
            <a:r>
              <a:rPr lang="en-US" sz="2800" dirty="0"/>
              <a:t>the earth, our Mother</a:t>
            </a:r>
            <a:r>
              <a:rPr lang="en-AU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6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81508"/>
            <a:ext cx="880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earth from which we came, takes on its special spirit significance. In union with </a:t>
            </a:r>
            <a:r>
              <a:rPr lang="en-US" sz="2400" b="1" dirty="0" err="1"/>
              <a:t>Mungo</a:t>
            </a:r>
            <a:r>
              <a:rPr lang="en-US" sz="2400" b="1" dirty="0"/>
              <a:t> Man we can say the world around us, from stars in the heavens to the rocks and plants on earth, all share in the sacred relationship with the divine</a:t>
            </a:r>
            <a:r>
              <a:rPr lang="en-AU" sz="2400" b="1" dirty="0"/>
              <a:t> </a:t>
            </a:r>
            <a:endParaRPr lang="en-US" sz="2400" b="1" dirty="0"/>
          </a:p>
        </p:txBody>
      </p:sp>
      <p:pic>
        <p:nvPicPr>
          <p:cNvPr id="6" name="Picture 5" descr="Travel-Destination-mungo-michael-amendo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1704187"/>
            <a:ext cx="6016517" cy="3537712"/>
          </a:xfrm>
          <a:prstGeom prst="rect">
            <a:avLst/>
          </a:prstGeom>
        </p:spPr>
      </p:pic>
      <p:pic>
        <p:nvPicPr>
          <p:cNvPr id="8" name="Picture 7" descr="a-plan-for-pe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532"/>
            <a:ext cx="3022600" cy="20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0" y="2654300"/>
            <a:ext cx="5676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200" b="1" dirty="0" smtClean="0"/>
              <a:t>…</a:t>
            </a:r>
            <a:r>
              <a:rPr lang="en-US" sz="3200" b="1" dirty="0" smtClean="0"/>
              <a:t>the </a:t>
            </a:r>
            <a:r>
              <a:rPr lang="en-US" sz="3200" b="1" dirty="0"/>
              <a:t>sacred relationship with the </a:t>
            </a:r>
            <a:r>
              <a:rPr lang="en-US" sz="3200" b="1" dirty="0" smtClean="0"/>
              <a:t>divine</a:t>
            </a:r>
            <a:r>
              <a:rPr lang="mr-IN" sz="3200" b="1" dirty="0" smtClean="0"/>
              <a:t>…</a:t>
            </a:r>
            <a:r>
              <a:rPr lang="en-AU" sz="3200" b="1" dirty="0" smtClean="0"/>
              <a:t> </a:t>
            </a:r>
            <a:r>
              <a:rPr lang="en-US" sz="3200" b="1" dirty="0" smtClean="0"/>
              <a:t>speaks </a:t>
            </a:r>
            <a:r>
              <a:rPr lang="en-US" sz="3200" b="1" dirty="0"/>
              <a:t>to us today in the re-emergence from the death and burial of that man on Lake </a:t>
            </a:r>
            <a:r>
              <a:rPr lang="en-US" sz="3200" b="1" dirty="0" err="1"/>
              <a:t>Mungo</a:t>
            </a:r>
            <a:r>
              <a:rPr lang="en-US" sz="3200" b="1" dirty="0"/>
              <a:t> shores 40,000 years earlier.</a:t>
            </a:r>
            <a:r>
              <a:rPr lang="en-AU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973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Custom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38</TotalTime>
  <Words>176</Words>
  <Application>Microsoft Macintosh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Mungo Man’s return</vt:lpstr>
      <vt:lpstr>PowerPoint Presentation</vt:lpstr>
      <vt:lpstr>PowerPoint Presentation</vt:lpstr>
      <vt:lpstr>PowerPoint Presentation</vt:lpstr>
      <vt:lpstr>PowerPoint Presentation</vt:lpstr>
    </vt:vector>
  </TitlesOfParts>
  <Company>Avila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Mungo Man’s return</dc:title>
  <dc:creator>Chris Val</dc:creator>
  <cp:lastModifiedBy>Chris Val</cp:lastModifiedBy>
  <cp:revision>14</cp:revision>
  <dcterms:created xsi:type="dcterms:W3CDTF">2017-10-29T09:07:20Z</dcterms:created>
  <dcterms:modified xsi:type="dcterms:W3CDTF">2017-10-29T09:46:16Z</dcterms:modified>
</cp:coreProperties>
</file>